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qgfpn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dzxh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buim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jxsxd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qbpk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hopa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hhlnq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vsheb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ytpcd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gpd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lpnl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ohirt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dojhtz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amqbs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dacpx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lsrfy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hjdjm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wihsf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vaviyj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